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96" y="1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26B8-3A1C-43B2-8922-132071E33E88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6327-C6F2-4E34-A629-518E48DC7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957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26B8-3A1C-43B2-8922-132071E33E88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6327-C6F2-4E34-A629-518E48DC7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54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26B8-3A1C-43B2-8922-132071E33E88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6327-C6F2-4E34-A629-518E48DC7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65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26B8-3A1C-43B2-8922-132071E33E88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6327-C6F2-4E34-A629-518E48DC7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97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26B8-3A1C-43B2-8922-132071E33E88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6327-C6F2-4E34-A629-518E48DC7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530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26B8-3A1C-43B2-8922-132071E33E88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6327-C6F2-4E34-A629-518E48DC7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86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26B8-3A1C-43B2-8922-132071E33E88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6327-C6F2-4E34-A629-518E48DC7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4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26B8-3A1C-43B2-8922-132071E33E88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6327-C6F2-4E34-A629-518E48DC7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989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26B8-3A1C-43B2-8922-132071E33E88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6327-C6F2-4E34-A629-518E48DC7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59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26B8-3A1C-43B2-8922-132071E33E88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6327-C6F2-4E34-A629-518E48DC7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171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26B8-3A1C-43B2-8922-132071E33E88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6327-C6F2-4E34-A629-518E48DC7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71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526B8-3A1C-43B2-8922-132071E33E88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46327-C6F2-4E34-A629-518E48DC7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86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174CD-CD65-4160-A8EA-33BF3F4673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CB3ADB-AF18-4DEC-A19C-35BE139053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157A1EE-6781-420E-82A3-49503F3BA5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81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585846505F6341994824FF6BB9BA9D" ma:contentTypeVersion="15" ma:contentTypeDescription="Create a new document." ma:contentTypeScope="" ma:versionID="294c1dde1b67a478dd0a43b0dbef6a68">
  <xsd:schema xmlns:xsd="http://www.w3.org/2001/XMLSchema" xmlns:xs="http://www.w3.org/2001/XMLSchema" xmlns:p="http://schemas.microsoft.com/office/2006/metadata/properties" xmlns:ns2="a7451a3a-7cd3-4d0c-98da-0c16202ca9e8" xmlns:ns3="34151f11-de66-4b85-965b-c85589c7951f" targetNamespace="http://schemas.microsoft.com/office/2006/metadata/properties" ma:root="true" ma:fieldsID="b04aa67d356371c15c319053b2910cc8" ns2:_="" ns3:_="">
    <xsd:import namespace="a7451a3a-7cd3-4d0c-98da-0c16202ca9e8"/>
    <xsd:import namespace="34151f11-de66-4b85-965b-c85589c7951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Time" minOccurs="0"/>
                <xsd:element ref="ns2:LastSharedByUser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51a3a-7cd3-4d0c-98da-0c16202ca9e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Time" ma:index="10" nillable="true" ma:displayName="Last Shared By Time" ma:internalName="LastSharedByTime" ma:readOnly="true">
      <xsd:simpleType>
        <xsd:restriction base="dms:DateTime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151f11-de66-4b85-965b-c85589c795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A5B6DE-4611-49BF-A13E-C9E4560140E7}">
  <ds:schemaRefs>
    <ds:schemaRef ds:uri="http://www.w3.org/XML/1998/namespace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34151f11-de66-4b85-965b-c85589c7951f"/>
    <ds:schemaRef ds:uri="a7451a3a-7cd3-4d0c-98da-0c16202ca9e8"/>
  </ds:schemaRefs>
</ds:datastoreItem>
</file>

<file path=customXml/itemProps2.xml><?xml version="1.0" encoding="utf-8"?>
<ds:datastoreItem xmlns:ds="http://schemas.openxmlformats.org/officeDocument/2006/customXml" ds:itemID="{423032F2-4BEC-4076-9079-F90E1D892F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451a3a-7cd3-4d0c-98da-0c16202ca9e8"/>
    <ds:schemaRef ds:uri="34151f11-de66-4b85-965b-c85589c795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8FF109-40BC-43C4-AF7B-7715469590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Billy Nichols</dc:creator>
  <cp:lastModifiedBy>Billy Nichols</cp:lastModifiedBy>
  <cp:revision>10</cp:revision>
  <dcterms:created xsi:type="dcterms:W3CDTF">2021-03-24T18:20:22Z</dcterms:created>
  <dcterms:modified xsi:type="dcterms:W3CDTF">2021-08-02T16:28:24Z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0x01010057585846505F6341994824FF6BB9BA9D</vt:lpwstr>
  </property>
</Properties>
</file>