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1" d="100"/>
          <a:sy n="41" d="100"/>
        </p:scale>
        <p:origin x="66" y="16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3AD10-682C-4D9D-BF48-607650EDD4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A2B67F-4F09-40CE-8660-D36433D57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D65696-8259-4E3E-AA9E-E3BC96A0E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26B8-3A1C-43B2-8922-132071E33E88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CC88C-87AA-4954-B009-DA8ACFF53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1AE3D-5C3C-46FB-A299-F86D22582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6327-C6F2-4E34-A629-518E48DC7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37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3AB52-5DB5-470E-AFCA-CFA3C0572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B027F7-ABBF-44D0-8343-532245B54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DF1D8A-84F4-45C3-A56E-F8FAC52D5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26B8-3A1C-43B2-8922-132071E33E88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75EC43-19B5-4941-873C-22A275C37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11CF2F-67D9-4373-8DF3-A1C557DCC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6327-C6F2-4E34-A629-518E48DC7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9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45BA62-3CDD-4C75-A115-84245EE71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C5924A-5EA9-4921-8369-A397A63588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67856-5AFB-4C25-A550-6AEF4C514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26B8-3A1C-43B2-8922-132071E33E88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4C2337-735D-41BB-A6E3-E5091AFB7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B208D-A561-4F42-817B-FC117628A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6327-C6F2-4E34-A629-518E48DC7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887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23F6A-6671-4860-991D-187204447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C6177-06E6-4C8B-8029-D92C34FC5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931205-D176-4070-A4A9-DF5C4B1FE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26B8-3A1C-43B2-8922-132071E33E88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AFA85-6C68-46B4-BCFE-597B51B75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A67A2-8584-41FF-BA2C-C73170B3C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6327-C6F2-4E34-A629-518E48DC7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245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FF70D-66D7-466C-927F-0C4E09154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11CDA3-112A-4E6B-8D15-79AEDDAA8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9D612-0262-4DEE-B339-B6C5C39EB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26B8-3A1C-43B2-8922-132071E33E88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5AFF34-559D-4C05-9D00-E6A2C36E6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BB5500-A4A7-41AE-B3EB-DDF1AA7F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6327-C6F2-4E34-A629-518E48DC7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279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DDAF4-7AA3-4ABF-873D-8A33DAE14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AE449-14A6-4437-A1C9-72D98D2C0D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C87F15-8579-4D82-B202-A4DABDD3A5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8AD636-3E13-4ADE-9380-9FC082440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26B8-3A1C-43B2-8922-132071E33E88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66CAFB-6B89-4554-857C-4D1667E0F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6B1C8E-3A70-4E37-9FDA-33511800F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6327-C6F2-4E34-A629-518E48DC7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836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FBA27-3686-4C07-AD83-49C0218C3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E76785-8D06-4E38-8860-DD67EFE93E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D30814-145B-4733-97DD-966191726A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093EF7-5AA6-4AB2-B59D-60106AF2F3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5C3618-E802-43FD-AF1A-0439C1B66D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336A8C-332F-4345-9EF4-FFFD829E3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26B8-3A1C-43B2-8922-132071E33E88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72D8C1-3279-4202-A399-F64B77A45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DA5281-E668-46AE-A4AF-61A6B1CA0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6327-C6F2-4E34-A629-518E48DC7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940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942E7-81EF-4FAE-9B2C-0288BA7AA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F15531-BD83-4CAD-88BD-8B1B11E8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26B8-3A1C-43B2-8922-132071E33E88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6E6321-EF3C-4FF5-85A0-37D266929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1384EF-F3F2-473A-83D3-21E92825B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6327-C6F2-4E34-A629-518E48DC7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957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F588DE-34A9-424C-A659-8D63A97BA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26B8-3A1C-43B2-8922-132071E33E88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581D9B-795A-4534-B9CD-1F031D75B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5B4BDF-14A2-40C4-A798-29A2D6E5F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6327-C6F2-4E34-A629-518E48DC7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126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DA5F2-8061-407A-8A45-B3FF7FBA2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8AF2A-852E-4B9F-B253-2D80426D0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015A6A-6394-4B7E-B66F-6C9735BF09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82B767-F2D7-43E5-B9ED-B44323D90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26B8-3A1C-43B2-8922-132071E33E88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B60716-16C3-4656-AFEC-001BA5F90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C9A833-C70E-4CA6-B587-91AEC0A7D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6327-C6F2-4E34-A629-518E48DC7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25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6E26E-3A95-4BA7-B7FA-D93DE0EF2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B4414B-C558-42EA-849A-F829FD42E7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BE0129-707E-4D06-A20A-82B2CEA950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282CAA-54E7-4C9F-99BD-9351A04F9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26B8-3A1C-43B2-8922-132071E33E88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FF5E34-D418-4415-9B3C-4CBF62223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04CCAC-A8E3-41D8-88A8-06FB46270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6327-C6F2-4E34-A629-518E48DC7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232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E042DC-7A5C-4B9D-8D40-F430291ED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C44C1B-754A-4F37-BC8F-EA11C1643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C709C-CC4C-44C1-BA6D-7B6E3928FC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526B8-3A1C-43B2-8922-132071E33E88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A6C25-07AC-4911-9D74-D491302ECD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8D9876-FDA5-4D01-A688-28AFB38E53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46327-C6F2-4E34-A629-518E48DC75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977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174CD-CD65-4160-A8EA-33BF3F4673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CB3ADB-AF18-4DEC-A19C-35BE139053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77C0A52E-2789-4262-A8B4-B93A6A5D58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781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585846505F6341994824FF6BB9BA9D" ma:contentTypeVersion="14" ma:contentTypeDescription="Create a new document." ma:contentTypeScope="" ma:versionID="ac1e241350b0f9adc2b4eaa0ac89d8aa">
  <xsd:schema xmlns:xsd="http://www.w3.org/2001/XMLSchema" xmlns:xs="http://www.w3.org/2001/XMLSchema" xmlns:p="http://schemas.microsoft.com/office/2006/metadata/properties" xmlns:ns2="a7451a3a-7cd3-4d0c-98da-0c16202ca9e8" xmlns:ns3="34151f11-de66-4b85-965b-c85589c7951f" targetNamespace="http://schemas.microsoft.com/office/2006/metadata/properties" ma:root="true" ma:fieldsID="a873d6bf8bd92d5123ace5184fcc502e" ns2:_="" ns3:_="">
    <xsd:import namespace="a7451a3a-7cd3-4d0c-98da-0c16202ca9e8"/>
    <xsd:import namespace="34151f11-de66-4b85-965b-c85589c7951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Time" minOccurs="0"/>
                <xsd:element ref="ns2:LastSharedByUser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451a3a-7cd3-4d0c-98da-0c16202ca9e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Time" ma:index="10" nillable="true" ma:displayName="Last Shared By Time" ma:internalName="LastSharedByTime" ma:readOnly="true">
      <xsd:simpleType>
        <xsd:restriction base="dms:DateTime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151f11-de66-4b85-965b-c85589c795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5E6AEC-B98E-40C0-9600-017E4ED1D90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4F3066D-124B-4296-B161-321F86084A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4C22035-BB05-4B82-BAF5-AE27CD7641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451a3a-7cd3-4d0c-98da-0c16202ca9e8"/>
    <ds:schemaRef ds:uri="34151f11-de66-4b85-965b-c85589c795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Billy Nichols</dc:creator>
  <cp:lastModifiedBy>Billy Nichols</cp:lastModifiedBy>
  <cp:revision>5</cp:revision>
  <dcterms:created xsi:type="dcterms:W3CDTF">2021-03-24T18:20:22Z</dcterms:created>
  <dcterms:modified xsi:type="dcterms:W3CDTF">2021-05-07T16:32:33Z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0x01010057585846505F6341994824FF6BB9BA9D</vt:lpwstr>
  </property>
</Properties>
</file>