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5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5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7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53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6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98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9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7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1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6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74CD-CD65-4160-A8EA-33BF3F467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B3ADB-AF18-4DEC-A19C-35BE13905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657ED296-5E3F-42D7-BAA5-1734248CA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" y="0"/>
            <a:ext cx="9132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8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85846505F6341994824FF6BB9BA9D" ma:contentTypeVersion="14" ma:contentTypeDescription="Create a new document." ma:contentTypeScope="" ma:versionID="ac1e241350b0f9adc2b4eaa0ac89d8aa">
  <xsd:schema xmlns:xsd="http://www.w3.org/2001/XMLSchema" xmlns:xs="http://www.w3.org/2001/XMLSchema" xmlns:p="http://schemas.microsoft.com/office/2006/metadata/properties" xmlns:ns2="a7451a3a-7cd3-4d0c-98da-0c16202ca9e8" xmlns:ns3="34151f11-de66-4b85-965b-c85589c7951f" targetNamespace="http://schemas.microsoft.com/office/2006/metadata/properties" ma:root="true" ma:fieldsID="a873d6bf8bd92d5123ace5184fcc502e" ns2:_="" ns3:_="">
    <xsd:import namespace="a7451a3a-7cd3-4d0c-98da-0c16202ca9e8"/>
    <xsd:import namespace="34151f11-de66-4b85-965b-c85589c7951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51a3a-7cd3-4d0c-98da-0c16202ca9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51f11-de66-4b85-965b-c85589c795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A5B6DE-4611-49BF-A13E-C9E4560140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8FF109-40BC-43C4-AF7B-7715469590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FEFBF7-C0A1-4B47-B024-6DC9DCAF7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51a3a-7cd3-4d0c-98da-0c16202ca9e8"/>
    <ds:schemaRef ds:uri="34151f11-de66-4b85-965b-c85589c79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Billy Nichols</dc:creator>
  <cp:lastModifiedBy>Billy Nichols</cp:lastModifiedBy>
  <cp:revision>7</cp:revision>
  <dcterms:created xsi:type="dcterms:W3CDTF">2021-03-24T18:20:22Z</dcterms:created>
  <dcterms:modified xsi:type="dcterms:W3CDTF">2021-05-07T16:32:19Z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0x01010057585846505F6341994824FF6BB9BA9D</vt:lpwstr>
  </property>
</Properties>
</file>